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7801B373-9FF5-4E49-AFB4-C01B1C4657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Adult Social Care recruitment campaign performance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Overview">
            <a:extLst>
              <a:ext uri="{FF2B5EF4-FFF2-40B4-BE49-F238E27FC236}">
                <a16:creationId xmlns:a16="http://schemas.microsoft.com/office/drawing/2014/main" id="{725236D0-D203-4EB3-82AE-DCB6B0558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Search">
            <a:extLst>
              <a:ext uri="{FF2B5EF4-FFF2-40B4-BE49-F238E27FC236}">
                <a16:creationId xmlns:a16="http://schemas.microsoft.com/office/drawing/2014/main" id="{AC4C21CE-73A5-4F9A-82CB-A4351D607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Prospecting">
            <a:extLst>
              <a:ext uri="{FF2B5EF4-FFF2-40B4-BE49-F238E27FC236}">
                <a16:creationId xmlns:a16="http://schemas.microsoft.com/office/drawing/2014/main" id="{3CCC5719-F07C-48DA-AF48-2A1B09537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Remarketing">
            <a:extLst>
              <a:ext uri="{FF2B5EF4-FFF2-40B4-BE49-F238E27FC236}">
                <a16:creationId xmlns:a16="http://schemas.microsoft.com/office/drawing/2014/main" id="{D6C3B48A-E606-4283-BD5B-B1CEA5D8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Website activity">
            <a:extLst>
              <a:ext uri="{FF2B5EF4-FFF2-40B4-BE49-F238E27FC236}">
                <a16:creationId xmlns:a16="http://schemas.microsoft.com/office/drawing/2014/main" id="{4F6E8D5C-A427-4C16-9A2E-55970E84A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Providers posting job adverts that are Bristol based">
            <a:extLst>
              <a:ext uri="{FF2B5EF4-FFF2-40B4-BE49-F238E27FC236}">
                <a16:creationId xmlns:a16="http://schemas.microsoft.com/office/drawing/2014/main" id="{0C961CD1-8975-4491-8D6E-91E4FD2FA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0"/>
            <a:ext cx="1122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Adult Social Care recruitment campaign performance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Social Care recruitment campaign performance </dc:title>
  <dc:creator/>
  <cp:lastModifiedBy>Jones, Simon: WCC</cp:lastModifiedBy>
  <cp:revision>1</cp:revision>
  <dcterms:created xsi:type="dcterms:W3CDTF">2023-09-07T12:36:32Z</dcterms:created>
  <dcterms:modified xsi:type="dcterms:W3CDTF">2023-09-07T12:49:45Z</dcterms:modified>
</cp:coreProperties>
</file>